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9" r:id="rId3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gs" Target="tags/tag1.xml"/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C42DC-8FAF-4976-B832-366586340D5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CB427-0DCD-4427-AC9B-90E127D0D2F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62001" y="3070201"/>
            <a:ext cx="336241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/>
              <a:t>山地巨人手中剑舞动如雷霆，一招“雷霆霹雳”，剑气澎湃，势不可挡，犹如闪电般击中勇士</a:t>
            </a:r>
            <a:endParaRPr lang="zh-CN" altLang="en-US" sz="1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237" y="52377"/>
            <a:ext cx="2931111" cy="293111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956611" y="3162762"/>
            <a:ext cx="290965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400"/>
            </a:lvl1pPr>
          </a:lstStyle>
          <a:p>
            <a:r>
              <a:rPr lang="zh-CN" altLang="en-US" dirty="0"/>
              <a:t>山地巨人双掌合十，内力涌动，形成一道巨大的掌印，护体周全，防御力大增</a:t>
            </a:r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308" y="43834"/>
            <a:ext cx="3109034" cy="310903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318616" y="3162762"/>
            <a:ext cx="336241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/>
              <a:t>勇士身形如魔，忽左忽右，忽前忽后，舞动起来，犹如沙尘暴一般，将山地巨人困在其中</a:t>
            </a:r>
            <a:endParaRPr lang="zh-CN" altLang="en-US" sz="1400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610" y="155358"/>
            <a:ext cx="3042823" cy="304282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07" y="3895578"/>
            <a:ext cx="4029169" cy="2302382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978394" y="6197960"/>
            <a:ext cx="29296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defRPr sz="1400"/>
            </a:lvl1pPr>
          </a:lstStyle>
          <a:p>
            <a:r>
              <a:rPr lang="zh-CN" altLang="en-US" dirty="0"/>
              <a:t>山地巨人双掌猛地一推，内力迸发，如山崩地裂，瞬间将勇士击退</a:t>
            </a:r>
            <a:endParaRPr lang="zh-CN" alt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15a34995-86c6-4487-ba36-8131c425567d"/>
  <p:tag name="COMMONDATA" val="eyJoZGlkIjoiZmYxZDk3NzBiN2M5Njk4ZDdiNWZmN2UzZGI0OWU1ZjM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</Words>
  <Application>WPS 演示</Application>
  <PresentationFormat>宽屏</PresentationFormat>
  <Paragraphs>8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Arial</vt:lpstr>
      <vt:lpstr>宋体</vt:lpstr>
      <vt:lpstr>Wingdings</vt:lpstr>
      <vt:lpstr>等线</vt:lpstr>
      <vt:lpstr>微软雅黑</vt:lpstr>
      <vt:lpstr>Arial Unicode MS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米 唯实</dc:creator>
  <cp:lastModifiedBy>2022214569</cp:lastModifiedBy>
  <cp:revision>7</cp:revision>
  <dcterms:created xsi:type="dcterms:W3CDTF">2023-10-14T01:36:00Z</dcterms:created>
  <dcterms:modified xsi:type="dcterms:W3CDTF">2023-10-14T02:15:51Z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B9FD8316077F4D678754375CE2DEA442</vt:lpwstr>
  </property>
  <property fmtid="{D5CDD505-2E9C-101B-9397-08002B2CF9AE}" pid="3" name="KSOProductBuildVer">
    <vt:lpwstr>2052-11.1.0.12763</vt:lpwstr>
  </property>
</Properties>
</file>

<file path=docProps/thumbnail.jpeg>
</file>